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34183bc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34183bc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4183bcc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34183bcc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4183bcc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4183bcc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4183bcc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4183bcc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4183bcc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4183bcc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34183bcc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34183bcc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a43451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2a43451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a43451a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a43451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4183bc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4183bc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34183bcc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34183bc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4183bcc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4183bcc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4183bcc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4183bc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4183bc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34183bc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4183bc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4183bc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34183bcc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34183bc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2a43451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2a43451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2a43451a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2a43451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34183bc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34183bc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Robots de servicio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</a:t>
            </a:r>
            <a:r>
              <a:rPr lang="es"/>
              <a:t>Inteligentes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Efecto en la vida 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28550"/>
            <a:ext cx="4572000" cy="31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 de los robots de servicio en la vida 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322275"/>
            <a:ext cx="39999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Ayudan en las tareas domésticas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Ofrece entretenimiento y enseñanza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Ser de ayuda para las personas discapacitadas y/o personas mayores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Mejora en la seguridad y en la domótica en los hogares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968200"/>
            <a:ext cx="2090651" cy="121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50" y="1683100"/>
            <a:ext cx="2266726" cy="12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862" y="2571762"/>
            <a:ext cx="2090632" cy="12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6">
            <a:alphaModFix/>
          </a:blip>
          <a:srcRect b="7612" l="0" r="0" t="0"/>
          <a:stretch/>
        </p:blipFill>
        <p:spPr>
          <a:xfrm>
            <a:off x="6635225" y="3383175"/>
            <a:ext cx="2266724" cy="14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Desventajas </a:t>
            </a:r>
            <a:r>
              <a:rPr lang="es"/>
              <a:t>de los robots de servicio en la vida diaria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No es 100% seguro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Alto consumo de energía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Alto coste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Reemplazo de puestos humanos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0" l="28785" r="0" t="0"/>
          <a:stretch/>
        </p:blipFill>
        <p:spPr>
          <a:xfrm>
            <a:off x="6160100" y="916775"/>
            <a:ext cx="2138925" cy="157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375" y="1498600"/>
            <a:ext cx="2308799" cy="1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101" y="2855675"/>
            <a:ext cx="2138926" cy="152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6">
            <a:alphaModFix/>
          </a:blip>
          <a:srcRect b="0" l="28026" r="0" t="0"/>
          <a:stretch/>
        </p:blipFill>
        <p:spPr>
          <a:xfrm>
            <a:off x="3412250" y="3098725"/>
            <a:ext cx="21389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65500" y="10672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 del 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1336100"/>
            <a:ext cx="4528502" cy="2547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26" y="253887"/>
            <a:ext cx="7497150" cy="4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332500"/>
            <a:ext cx="2971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Evaluación del mercado</a:t>
            </a:r>
            <a:r>
              <a:rPr lang="es"/>
              <a:t> 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6180375" y="1888825"/>
            <a:ext cx="2668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Ayuda doméstica : 33000 millones de robots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Entretenimiento : 11.000 millones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Asistencia 0.04 millones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575"/>
            <a:ext cx="5868681" cy="35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65500" y="10672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Ética</a:t>
            </a:r>
            <a:r>
              <a:rPr lang="es"/>
              <a:t> en la </a:t>
            </a:r>
            <a:r>
              <a:rPr lang="es"/>
              <a:t>robótica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680" y="1010837"/>
            <a:ext cx="4370545" cy="31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32500"/>
            <a:ext cx="2971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Ética en la robótica</a:t>
            </a:r>
            <a:r>
              <a:rPr b="1" lang="es"/>
              <a:t> </a:t>
            </a:r>
            <a:endParaRPr b="1"/>
          </a:p>
        </p:txBody>
      </p:sp>
      <p:sp>
        <p:nvSpPr>
          <p:cNvPr id="170" name="Google Shape;170;p29"/>
          <p:cNvSpPr txBox="1"/>
          <p:nvPr/>
        </p:nvSpPr>
        <p:spPr>
          <a:xfrm>
            <a:off x="426175" y="826900"/>
            <a:ext cx="2668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Trabajo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Responsabilidades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Ejemplos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Tesla Autopilot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-2711" l="0" r="-1440" t="0"/>
          <a:stretch/>
        </p:blipFill>
        <p:spPr>
          <a:xfrm>
            <a:off x="5074850" y="387300"/>
            <a:ext cx="2718000" cy="206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38" y="2684275"/>
            <a:ext cx="2718024" cy="20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5">
            <a:alphaModFix/>
          </a:blip>
          <a:srcRect b="0" l="9613" r="17944" t="0"/>
          <a:stretch/>
        </p:blipFill>
        <p:spPr>
          <a:xfrm>
            <a:off x="637850" y="2750050"/>
            <a:ext cx="3453876" cy="19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25" y="1170700"/>
            <a:ext cx="4213676" cy="28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Gracias por vuestra atención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1_18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Kenny Berrones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Gabriel De Lamo Dutra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Vicent Caravaca Rostoll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Qiqi Zhou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125" y="3321775"/>
            <a:ext cx="2894600" cy="14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Índice: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Introducción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Contexto tecnológico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Efectos en las empresas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Efectos en la vida diaria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Evaluación </a:t>
            </a:r>
            <a:r>
              <a:rPr lang="es" sz="3020"/>
              <a:t>de</a:t>
            </a:r>
            <a:r>
              <a:rPr lang="es" sz="3020"/>
              <a:t> mercado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Ética</a:t>
            </a:r>
            <a:endParaRPr sz="3020"/>
          </a:p>
          <a:p>
            <a:pPr indent="-420369" lvl="0" marL="457200" rtl="0" algn="l">
              <a:spcBef>
                <a:spcPts val="0"/>
              </a:spcBef>
              <a:spcAft>
                <a:spcPts val="0"/>
              </a:spcAft>
              <a:buSzPts val="3020"/>
              <a:buAutoNum type="arabicPeriod"/>
            </a:pPr>
            <a:r>
              <a:rPr lang="es" sz="3020"/>
              <a:t>Conclusión</a:t>
            </a:r>
            <a:endParaRPr sz="30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950000"/>
            <a:ext cx="4045200" cy="9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Introducción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65500" y="20452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día más presentes en cada sector de la economía y la sociedad.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Hostelería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doméstico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Ciencia y medicina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Logística empresarial y distribución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Agricultura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850" y="1509761"/>
            <a:ext cx="3893925" cy="21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</a:t>
            </a:r>
            <a:r>
              <a:rPr lang="es"/>
              <a:t>Tecnológico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75" y="1561000"/>
            <a:ext cx="4360151" cy="2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69650" y="271425"/>
            <a:ext cx="3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8"/>
          <p:cNvSpPr txBox="1"/>
          <p:nvPr>
            <p:ph idx="4294967295" type="title"/>
          </p:nvPr>
        </p:nvSpPr>
        <p:spPr>
          <a:xfrm>
            <a:off x="311700" y="445025"/>
            <a:ext cx="287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Tecnológico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413925" y="1072125"/>
            <a:ext cx="24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8"/>
          <p:cNvSpPr txBox="1"/>
          <p:nvPr>
            <p:ph idx="4294967295" type="body"/>
          </p:nvPr>
        </p:nvSpPr>
        <p:spPr>
          <a:xfrm>
            <a:off x="413925" y="1017725"/>
            <a:ext cx="3471300" cy="25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vez más presentes en: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Restauración y </a:t>
            </a:r>
            <a:r>
              <a:rPr lang="es"/>
              <a:t>Hostelería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Agricultura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Casa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Medicina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Logística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12" y="1191175"/>
            <a:ext cx="2877600" cy="161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300" y="3105030"/>
            <a:ext cx="2805825" cy="14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425" y="1192980"/>
            <a:ext cx="2422500" cy="161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6603" r="0" t="0"/>
          <a:stretch/>
        </p:blipFill>
        <p:spPr>
          <a:xfrm>
            <a:off x="3541425" y="3105025"/>
            <a:ext cx="2444498" cy="147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Efectos en las empresas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646" y="1173749"/>
            <a:ext cx="3959954" cy="27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5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88" y="304500"/>
            <a:ext cx="7333425" cy="45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